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Tjeu</a:t>
            </a:r>
            <a:endParaRPr lang="nl-NL" dirty="0" smtClean="0"/>
          </a:p>
          <a:p>
            <a:r>
              <a:rPr lang="nl-NL" dirty="0" smtClean="0"/>
              <a:t>Thijs</a:t>
            </a:r>
          </a:p>
          <a:p>
            <a:r>
              <a:rPr lang="nl-NL" dirty="0" smtClean="0"/>
              <a:t>Jantje</a:t>
            </a:r>
          </a:p>
          <a:p>
            <a:r>
              <a:rPr lang="nl-NL" dirty="0" smtClean="0"/>
              <a:t>Bart</a:t>
            </a:r>
          </a:p>
          <a:p>
            <a:r>
              <a:rPr lang="nl-NL" dirty="0" err="1" smtClean="0"/>
              <a:t>Henrie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" y="0"/>
            <a:ext cx="9145828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6645424" cy="648072"/>
          </a:xfrm>
        </p:spPr>
        <p:txBody>
          <a:bodyPr/>
          <a:lstStyle/>
          <a:p>
            <a:pPr algn="ctr"/>
            <a:r>
              <a:rPr lang="nl-NL" sz="4000" dirty="0" smtClean="0"/>
              <a:t>Portfolio opdracht</a:t>
            </a:r>
            <a:br>
              <a:rPr lang="nl-NL" sz="4000" dirty="0" smtClean="0"/>
            </a:br>
            <a:r>
              <a:rPr lang="nl-NL" sz="4000" dirty="0" smtClean="0"/>
              <a:t>Grondbewerkingsmachine of een Bemestingswerktuig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Wat ga je doen.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547664" y="1556792"/>
            <a:ext cx="6840760" cy="4146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wordt in tweetallen een verdieping gemaakt van een door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jezelf gekozen grondbewerkingsmachine of een bemestingswerktuig.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 instaat de volgende aspecten van de machine te presenteren aan de medestudenten: de onderdelen, de slijtdelen,  de werking en de kosten van de machine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alles wordt aan de hand van een power point presentatie gepresenteerd.</a:t>
            </a:r>
          </a:p>
        </p:txBody>
      </p:sp>
    </p:spTree>
    <p:extLst>
      <p:ext uri="{BB962C8B-B14F-4D97-AF65-F5344CB8AC3E}">
        <p14:creationId xmlns:p14="http://schemas.microsoft.com/office/powerpoint/2010/main" val="67500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764704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In de Presentatie </a:t>
            </a:r>
            <a:r>
              <a:rPr lang="nl-NL" dirty="0"/>
              <a:t>komen de volgende onderwerpen voor: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700808"/>
            <a:ext cx="6635080" cy="4929411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Jezelf 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voorstellen aan de groep en de taakverdeling presenteren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Foto’s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het gekozen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werktuig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Foto’s om het onderhoud te verduidelijken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Werking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de machine en de toepassing(en)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Slijtdelen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(het in kaart brengen van de delen die slijten en benoemen)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Kosten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de grote onderhoudsbeurt (kosten van de slijtdelen en het vervangen inclusief de  benodigde manuren)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Kosten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kleine onderhoudsbeurt (bv. olie en vet en benodigde manuren)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Eisen aan de presentatie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331640" y="1844824"/>
            <a:ext cx="7344816" cy="2826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power point presentatie duur minimaal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 en maximaal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minuten.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genoemde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aspecten komen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aanbod.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 duidelijk omschreven aan de hand van foto’s en/of film materiaal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Beoordeling Presentatie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619672" y="1772816"/>
            <a:ext cx="6624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presentatie digitaal en uitgeprint aanleveren bij docent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opdracht telt mee met de portfolio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opdracht wordt in week 3 ingeleverd vóór 19 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presentatie wordt voor gedragen op 19 en 26 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docent bepaald wie zijn presentatie voor draagt</a:t>
            </a:r>
            <a:r>
              <a:rPr lang="nl-NL" sz="2400" dirty="0" smtClean="0"/>
              <a:t>!</a:t>
            </a:r>
          </a:p>
          <a:p>
            <a:endParaRPr lang="nl-NL" sz="2400" dirty="0" smtClean="0"/>
          </a:p>
          <a:p>
            <a:r>
              <a:rPr lang="nl-NL" sz="2400" smtClean="0"/>
              <a:t>      SUCCES</a:t>
            </a:r>
            <a:r>
              <a:rPr lang="nl-NL" sz="2400" dirty="0" smtClean="0"/>
              <a:t>!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8920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6355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241</Words>
  <Application>Microsoft Office PowerPoint</Application>
  <PresentationFormat>Diavoorstelling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Kantoorthema</vt:lpstr>
      <vt:lpstr>Portfolio opdracht Grondbewerkingsmachine of een Bemestingswerktuig </vt:lpstr>
      <vt:lpstr>Wat ga je doen.</vt:lpstr>
      <vt:lpstr>In de Presentatie komen de volgende onderwerpen voor: </vt:lpstr>
      <vt:lpstr>Eisen aan de presentatie</vt:lpstr>
      <vt:lpstr>Beoordeling 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28</cp:revision>
  <dcterms:created xsi:type="dcterms:W3CDTF">2013-11-15T15:05:42Z</dcterms:created>
  <dcterms:modified xsi:type="dcterms:W3CDTF">2017-12-06T11:18:04Z</dcterms:modified>
</cp:coreProperties>
</file>